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6" r:id="rId3"/>
    <p:sldId id="27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29" y="2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96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70185" y="1735015"/>
            <a:ext cx="7373815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Human </a:t>
            </a:r>
            <a:r>
              <a:rPr lang="nl-NL" sz="4000" b="1" dirty="0" err="1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capital</a:t>
            </a:r>
            <a:endParaRPr lang="nl-NL" sz="4000" b="1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Investering in menselijk kapitaal.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CE9E02-2896-489E-A179-54072BE42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5" y="3485667"/>
            <a:ext cx="3812688" cy="25435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D4462E-4DBC-48AC-9B87-4840B6D1D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58" y="3485667"/>
            <a:ext cx="3870248" cy="25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66092" y="1453662"/>
            <a:ext cx="9753599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Permanente educatie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Levenslang leren om je vak bij te houden en nieuwe methoden en technieken te leren.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B89D89-EC8D-455F-9CC6-5D1156259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3" y="3836286"/>
            <a:ext cx="3614184" cy="24345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E407F3-5DF2-46FC-9C46-66D713756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63" y="3836286"/>
            <a:ext cx="4260124" cy="24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1156008-9AC4-4D2E-9BF9-18DE38E6F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81" y="798883"/>
            <a:ext cx="2659311" cy="17740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0EA34E9-7242-44F5-A15F-44BC9A51F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16" y="2762791"/>
            <a:ext cx="8753912" cy="348847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E7294CE-CDFE-46AC-96C3-FB7CA2D30BA5}"/>
              </a:ext>
            </a:extLst>
          </p:cNvPr>
          <p:cNvSpPr txBox="1"/>
          <p:nvPr/>
        </p:nvSpPr>
        <p:spPr>
          <a:xfrm>
            <a:off x="4622335" y="708870"/>
            <a:ext cx="6202260" cy="19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36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Leren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Vooral voor jezelf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Meer dan alleen voor werk</a:t>
            </a:r>
          </a:p>
        </p:txBody>
      </p:sp>
    </p:spTree>
    <p:extLst>
      <p:ext uri="{BB962C8B-B14F-4D97-AF65-F5344CB8AC3E}">
        <p14:creationId xmlns:p14="http://schemas.microsoft.com/office/powerpoint/2010/main" val="33690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37</Words>
  <Application>Microsoft Office PowerPoint</Application>
  <PresentationFormat>Breedbeeld</PresentationFormat>
  <Paragraphs>10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Univers-Bold</vt:lpstr>
      <vt:lpstr>Kantoorthema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43</cp:revision>
  <dcterms:created xsi:type="dcterms:W3CDTF">2014-08-25T22:47:39Z</dcterms:created>
  <dcterms:modified xsi:type="dcterms:W3CDTF">2018-09-29T12:13:29Z</dcterms:modified>
</cp:coreProperties>
</file>